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78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7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5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48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1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6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19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C498A5-F473-4ED2-9257-1A0ECC5A0AC8}" type="datetimeFigureOut">
              <a:rPr lang="en-IN" smtClean="0"/>
              <a:t>05-11-2024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2BC3D7-884B-4B0F-B215-474E9987AE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010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8CA0-CBBB-A7B2-D883-670E90218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1286" y="1871131"/>
            <a:ext cx="6296781" cy="1515533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Army public school </a:t>
            </a:r>
            <a:r>
              <a:rPr lang="en-IN" b="1" dirty="0" err="1"/>
              <a:t>Nasirabad</a:t>
            </a:r>
            <a:r>
              <a:rPr lang="en-IN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07E30-A96A-1214-6ED7-6EBF14767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669971"/>
            <a:ext cx="3419326" cy="533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IN" sz="6400" dirty="0">
                <a:latin typeface="Arial" panose="020B0604020202020204" pitchFamily="34" charset="0"/>
                <a:cs typeface="Arial" panose="020B0604020202020204" pitchFamily="34" charset="0"/>
              </a:rPr>
              <a:t>Presented by- Shilu Tiwari</a:t>
            </a:r>
          </a:p>
          <a:p>
            <a:pPr algn="l"/>
            <a:r>
              <a:rPr lang="en-IN" sz="6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(TGT BIOLOGY)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7A6EC3D-F461-D37D-1C7A-86D4250BEFC4}"/>
              </a:ext>
            </a:extLst>
          </p:cNvPr>
          <p:cNvSpPr txBox="1">
            <a:spLocks/>
          </p:cNvSpPr>
          <p:nvPr/>
        </p:nvSpPr>
        <p:spPr>
          <a:xfrm>
            <a:off x="2844798" y="3809997"/>
            <a:ext cx="6815669" cy="783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 Black" panose="020B0A04020102020204" pitchFamily="34" charset="0"/>
              </a:rPr>
              <a:t>Holistic Personality Development in Secondary Level</a:t>
            </a:r>
            <a:endParaRPr lang="en-IN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6399B-8EFA-C53E-2FB1-BD2A61B0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1" y="1665515"/>
            <a:ext cx="1565990" cy="13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2F2E-49F5-8B7E-CDA3-1F0F07DF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6" y="813404"/>
            <a:ext cx="9601196" cy="1303867"/>
          </a:xfrm>
        </p:spPr>
        <p:txBody>
          <a:bodyPr/>
          <a:lstStyle/>
          <a:p>
            <a:r>
              <a:rPr lang="en-US" b="1" dirty="0"/>
              <a:t>Conclusion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36019-2415-4154-BAAE-1F14D8CF4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519056" cy="33189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Summary of Key Points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Holistic development is essential for well-rounded individuals.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Call to Action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Encourage involvement in diverse activities to foster growth.</a:t>
            </a:r>
          </a:p>
          <a:p>
            <a:endParaRPr lang="en-IN" dirty="0"/>
          </a:p>
        </p:txBody>
      </p:sp>
      <p:sp>
        <p:nvSpPr>
          <p:cNvPr id="4" name="AutoShape 2" descr="What is Holistic Development - Importance and Aspects | iDreamCareer">
            <a:extLst>
              <a:ext uri="{FF2B5EF4-FFF2-40B4-BE49-F238E27FC236}">
                <a16:creationId xmlns:a16="http://schemas.microsoft.com/office/drawing/2014/main" id="{C6C1248F-EFE8-7964-7994-5081A580B6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653143"/>
            <a:ext cx="2928257" cy="292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holistiic development">
            <a:extLst>
              <a:ext uri="{FF2B5EF4-FFF2-40B4-BE49-F238E27FC236}">
                <a16:creationId xmlns:a16="http://schemas.microsoft.com/office/drawing/2014/main" id="{4F1F088E-EFF2-2FC9-94BE-FB4CC5A72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7520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74" name="Picture 10" descr="Holistic development | PPT">
            <a:extLst>
              <a:ext uri="{FF2B5EF4-FFF2-40B4-BE49-F238E27FC236}">
                <a16:creationId xmlns:a16="http://schemas.microsoft.com/office/drawing/2014/main" id="{4316F5AC-1A52-BAF9-7596-6F825E79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86" y="2657475"/>
            <a:ext cx="4517569" cy="34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11DA-DDF0-833F-9F5B-F5B0A8EF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Plan for Holistic Personality Development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0766-0CA8-7482-8989-3E834DE23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606142" cy="3318936"/>
          </a:xfrm>
        </p:spPr>
        <p:txBody>
          <a:bodyPr/>
          <a:lstStyle/>
          <a:p>
            <a:r>
              <a:rPr lang="en-US" b="1" dirty="0"/>
              <a:t>Objective:</a:t>
            </a:r>
          </a:p>
          <a:p>
            <a:r>
              <a:rPr lang="en-US" dirty="0"/>
              <a:t>To promote the holistic personality development of secondary students through structured programs and activities that enhance their intellectual, emotional, social, physical, and spiritual growth.</a:t>
            </a:r>
          </a:p>
          <a:p>
            <a:endParaRPr lang="en-US" b="1" dirty="0"/>
          </a:p>
          <a:p>
            <a:endParaRPr lang="en-IN" dirty="0"/>
          </a:p>
        </p:txBody>
      </p:sp>
      <p:pic>
        <p:nvPicPr>
          <p:cNvPr id="12294" name="Picture 6" descr="Plan of Action Examples: How to Master ...">
            <a:extLst>
              <a:ext uri="{FF2B5EF4-FFF2-40B4-BE49-F238E27FC236}">
                <a16:creationId xmlns:a16="http://schemas.microsoft.com/office/drawing/2014/main" id="{BD16569B-F190-40C1-72DE-DBE0CFE24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24" y="2695574"/>
            <a:ext cx="3406547" cy="26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2310A-0BF9-63D4-7B8B-D46898B4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/>
          </a:bodyPr>
          <a:lstStyle/>
          <a:p>
            <a:r>
              <a:rPr lang="en-US" b="1" dirty="0"/>
              <a:t>Step 1: Assessment and Planning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Conduct surveys and focus groups with students, teachers, and parents to identify current strengths and areas for improvement.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existing programs and resources available for personality development.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Step 2: Curriculum Integration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Collaborate with educators to integrate holistic development concepts into existing curricula.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 lesson plans that incorporate activities focused on critical thinking, emotional intelligence, social skills, and wellness.</a:t>
            </a:r>
          </a:p>
          <a:p>
            <a:endParaRPr lang="en-IN" dirty="0"/>
          </a:p>
        </p:txBody>
      </p:sp>
      <p:pic>
        <p:nvPicPr>
          <p:cNvPr id="12292" name="Picture 4" descr="How To Create An Action Plan Template ...">
            <a:extLst>
              <a:ext uri="{FF2B5EF4-FFF2-40B4-BE49-F238E27FC236}">
                <a16:creationId xmlns:a16="http://schemas.microsoft.com/office/drawing/2014/main" id="{15951D6D-EE49-9347-9DE5-A7347CEF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835048"/>
            <a:ext cx="3473904" cy="14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76A9-CC16-5BF0-CA23-C6667CA5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99"/>
            <a:ext cx="7717971" cy="5491163"/>
          </a:xfrm>
        </p:spPr>
        <p:txBody>
          <a:bodyPr>
            <a:normAutofit/>
          </a:bodyPr>
          <a:lstStyle/>
          <a:p>
            <a:r>
              <a:rPr lang="en-US" b="1" dirty="0"/>
              <a:t>Step 3: Extracurricular Activities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Establish clubs and groups focused on various aspects of personality development (e.g., debate club, sports teams, mindfulness groups).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Organize workshops and seminars on topics such as emotional regulation, teamwork, and physical health.</a:t>
            </a:r>
          </a:p>
          <a:p>
            <a:r>
              <a:rPr lang="en-US" b="1" dirty="0"/>
              <a:t>Step 4: Teacher and Staff Training                                    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Conduct professional development sessions for teachers on holistic education strategies and student engagement.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 resources and tools for teachers to support students’ development effectively.</a:t>
            </a:r>
          </a:p>
          <a:p>
            <a:endParaRPr lang="en-IN" dirty="0"/>
          </a:p>
        </p:txBody>
      </p:sp>
      <p:pic>
        <p:nvPicPr>
          <p:cNvPr id="13318" name="Picture 6" descr="7 Ways to Ensure Holistic Development">
            <a:extLst>
              <a:ext uri="{FF2B5EF4-FFF2-40B4-BE49-F238E27FC236}">
                <a16:creationId xmlns:a16="http://schemas.microsoft.com/office/drawing/2014/main" id="{04C66E16-7BCF-04F5-3652-72A56BAC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198913"/>
            <a:ext cx="3152775" cy="20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DC43-3AF4-D4A4-AB0B-6A48FE2B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714"/>
            <a:ext cx="7761514" cy="5197249"/>
          </a:xfrm>
        </p:spPr>
        <p:txBody>
          <a:bodyPr/>
          <a:lstStyle/>
          <a:p>
            <a:r>
              <a:rPr lang="en-US" b="1" dirty="0"/>
              <a:t>Step 5: Parent Involvement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Host informational sessions for parents on the importance of holistic development and how they can support their children at home.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 communication plan for ongoing updates and resources for parents.</a:t>
            </a:r>
          </a:p>
          <a:p>
            <a:r>
              <a:rPr lang="en-US" b="1" dirty="0"/>
              <a:t>Step 6: Implementation of Programs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Launch the integrated curriculum and extracurricular activities.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Monitor student participation and engagement in new programs.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IN" dirty="0"/>
          </a:p>
        </p:txBody>
      </p:sp>
      <p:pic>
        <p:nvPicPr>
          <p:cNvPr id="15364" name="Picture 4" descr="Unlocking Your Potential: A Guide to 5 ...">
            <a:extLst>
              <a:ext uri="{FF2B5EF4-FFF2-40B4-BE49-F238E27FC236}">
                <a16:creationId xmlns:a16="http://schemas.microsoft.com/office/drawing/2014/main" id="{F837E5CE-9C16-D917-FC0B-9B28B719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86" y="2026785"/>
            <a:ext cx="2362200" cy="40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A90A-A49D-C7F9-58BD-A64C1B09D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29343"/>
            <a:ext cx="7489370" cy="5146525"/>
          </a:xfrm>
        </p:spPr>
        <p:txBody>
          <a:bodyPr>
            <a:normAutofit/>
          </a:bodyPr>
          <a:lstStyle/>
          <a:p>
            <a:r>
              <a:rPr lang="en-US" b="1" dirty="0"/>
              <a:t>Step 7: Evaluation and Feedback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Collect feedback from students, parents, and teachers on the effectiveness of the programs.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Analyze data to assess improvements in student well-being and development.</a:t>
            </a:r>
          </a:p>
          <a:p>
            <a:r>
              <a:rPr lang="en-US" b="1" dirty="0"/>
              <a:t>Step 8: Continuous Improvement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evaluation results to refine and enhance programs.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 long-term goals for ongoing personality development initiatives.</a:t>
            </a:r>
          </a:p>
          <a:p>
            <a:endParaRPr lang="en-IN" dirty="0"/>
          </a:p>
        </p:txBody>
      </p:sp>
      <p:pic>
        <p:nvPicPr>
          <p:cNvPr id="16386" name="Picture 2" descr="Developing an Action Plan for Employee ...">
            <a:extLst>
              <a:ext uri="{FF2B5EF4-FFF2-40B4-BE49-F238E27FC236}">
                <a16:creationId xmlns:a16="http://schemas.microsoft.com/office/drawing/2014/main" id="{26006B65-C850-2B75-9BDE-8B26EF0B0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06" y="2531079"/>
            <a:ext cx="2962275" cy="34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D379-70DA-57EC-49A6-3C65775A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 per the NEP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AF8BA-DD60-96FE-0328-B53D10F7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National Education Policy (NEP) 2020 emphasizes a holistic approach to education, particularly at the secondary level, to foster well-rounded personality development in students. Here are key aspects of how NEP 2020 promotes holistic personality development: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46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508F-26A9-F38D-ED12-1F6B0ED0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34143"/>
            <a:ext cx="9601196" cy="48417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.1 Interdisciplinary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Encourages integration of subjects, allowing students to see connections between different fields of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Promotes critical thinking, creativity, and problem-solving skills.</a:t>
            </a:r>
          </a:p>
          <a:p>
            <a:r>
              <a:rPr lang="en-US" b="1" dirty="0"/>
              <a:t>2. Skill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vocational education and skill development, preparing students for diverse career paths.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Introduction of courses that enhance practical skills alongside academic knowledge.</a:t>
            </a:r>
          </a:p>
          <a:p>
            <a:r>
              <a:rPr lang="en-US" b="1" dirty="0"/>
              <a:t>3. Emphasis on Values and Ethics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Incorporates moral and ethical education, instilling values like empathy, respect, and responsibility.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Encourages students to engage in community service and social initiatives.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90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160C-BCE7-B655-E80D-AD379292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88571"/>
            <a:ext cx="9601196" cy="47872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4. Physical and Mental Well-Being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Recognition of the importance of physical education and sports for overall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Initiatives for mental health awareness and support systems in schools.</a:t>
            </a:r>
          </a:p>
          <a:p>
            <a:r>
              <a:rPr lang="en-US" b="1" dirty="0"/>
              <a:t>5. Personalized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Promotes learner-centered approaches, allowing students to pursue areas of interest.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Encourages self-directed learning and fosters a sense of ownership over education.</a:t>
            </a:r>
          </a:p>
          <a:p>
            <a:r>
              <a:rPr lang="en-US" b="1" dirty="0"/>
              <a:t>6. Cultural Awareness and Inclusion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Incorporates regional and cultural studies to enhance appreciation of diversity.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Focuses on inclusive education, ensuring all students have access to quality learning experiences.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47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107B9-86C0-475D-D9F6-669583C2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88571"/>
            <a:ext cx="9601196" cy="478729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7. Technological 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Encourages the use of technology in learning to enhance engagement and accessibility.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Prepares students for a digital world, promoting digital literacy and responsible online behavior.</a:t>
            </a:r>
            <a:endParaRPr lang="en-US" b="1" dirty="0"/>
          </a:p>
          <a:p>
            <a:r>
              <a:rPr lang="en-US" b="1" dirty="0"/>
              <a:t>Assessment Reform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Advocates for continuous and comprehensive assessment methods to gauge student learning holistically, rather than relying solely on exams.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formative assessments that support learning and development.</a:t>
            </a:r>
          </a:p>
          <a:p>
            <a:r>
              <a:rPr lang="en-US" b="1" dirty="0"/>
              <a:t>9. Teacher Training and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Enhances teacher training to equip educators with the skills to support holistic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Encourages teachers to adopt innovative teaching methods and approaches.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67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58B8-15BD-8C51-F2FA-C09B963D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CA7E74-2D39-E214-DB89-EC302D6CAC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5030" y="2700559"/>
            <a:ext cx="715191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 of Holistic Personality Development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on intellectual, emotional, social, physical, and spiritual growth.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 for Secondary Students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Foundation for future success and well-being.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olistic Personal Development for ...">
            <a:extLst>
              <a:ext uri="{FF2B5EF4-FFF2-40B4-BE49-F238E27FC236}">
                <a16:creationId xmlns:a16="http://schemas.microsoft.com/office/drawing/2014/main" id="{A62AC822-DBB5-A532-6DDD-26BBB7B81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0" y="3201987"/>
            <a:ext cx="2968398" cy="25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F4DCF-5AAB-F0A0-B1BC-73F4F2DA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960914"/>
            <a:ext cx="9601196" cy="2914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000" b="1" dirty="0">
                <a:latin typeface="Arial Black" panose="020B0A040201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6293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BFEC-AB80-96DB-E1F5-2702E676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Components of Holistic Development</a:t>
            </a:r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B13C95E-1299-ACC4-7AE8-0594F502E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2646739"/>
            <a:ext cx="566057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Intellectual Growth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Critical thinking, creativity, and problem-solving.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Emotional Development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Self-awareness, empathy, and emotional regulation.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Social Skills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Communication, teamwork, and conflict resolution.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Development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Health, fitness, and wellness.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Spiritual Awareness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Values, ethics, and personal beliefs.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Personality Development PowerPoint and Google Slides Template - PPT Slides">
            <a:extLst>
              <a:ext uri="{FF2B5EF4-FFF2-40B4-BE49-F238E27FC236}">
                <a16:creationId xmlns:a16="http://schemas.microsoft.com/office/drawing/2014/main" id="{25666572-EFB9-8A6E-9D3A-CCF2DB76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6" y="2556932"/>
            <a:ext cx="3624943" cy="34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D75B-5FC4-39D7-9BCC-64B1C5FD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Intellectual Development Strategies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212079-13C2-17C7-5675-49204E034D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34143" y="2923739"/>
            <a:ext cx="575854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Encouraging Curiosity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Inquiry-based learning and exploration.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Critical Thinking Exercises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Debates, discussions, and project-based learning.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National Centre for Excellence | Secondary Stage | Age 14-18">
            <a:extLst>
              <a:ext uri="{FF2B5EF4-FFF2-40B4-BE49-F238E27FC236}">
                <a16:creationId xmlns:a16="http://schemas.microsoft.com/office/drawing/2014/main" id="{FFFD1221-70C6-C85C-D967-D9E3E9C2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95" y="2667000"/>
            <a:ext cx="4276321" cy="28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974D-0726-BBFC-B05E-BFECBBD3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Emotional Development Techniques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DC14CA-2797-FD07-AE41-8D2E72E09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7057" y="2730439"/>
            <a:ext cx="55734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Mindfulness Practices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Stress management and emotional regulation.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Journaling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Self-reflection and personal growth tracking.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Emotional Regulation Impacting Academic ...">
            <a:extLst>
              <a:ext uri="{FF2B5EF4-FFF2-40B4-BE49-F238E27FC236}">
                <a16:creationId xmlns:a16="http://schemas.microsoft.com/office/drawing/2014/main" id="{25179F1C-63F7-8389-C808-ED13F855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59" y="2814637"/>
            <a:ext cx="3705225" cy="28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2A27-7AD6-3443-7BA5-A8A3A2FD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Fostering Social Skills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C33EF3-4D97-7346-7EB8-470C63A361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3339237"/>
            <a:ext cx="441550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Group Activities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Team projects, clubs, and sports.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Role-Playing Scenarios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Enhancing communication and empathy.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10 Important social skills kids can gain from school | D-PREP International  School">
            <a:extLst>
              <a:ext uri="{FF2B5EF4-FFF2-40B4-BE49-F238E27FC236}">
                <a16:creationId xmlns:a16="http://schemas.microsoft.com/office/drawing/2014/main" id="{A39DEB63-212D-10C4-E6E8-360B817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35" y="2808513"/>
            <a:ext cx="3850121" cy="29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0065-B3EB-86DA-9134-6A2CD4B3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Physical Development Activities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2E9F88-613B-A862-5563-369E4E688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15788" y="2415811"/>
            <a:ext cx="480059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Encouraging Sports and Exercise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 of physical health.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Healthy Lifestyle Choices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Nutrition education and wellness programs.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Physical Education: A Crucial Part of Primary and Secondary School Programs  – Education Mobility Grid">
            <a:extLst>
              <a:ext uri="{FF2B5EF4-FFF2-40B4-BE49-F238E27FC236}">
                <a16:creationId xmlns:a16="http://schemas.microsoft.com/office/drawing/2014/main" id="{F2CFB281-4829-FDBB-1773-94BF4C872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11" y="2600477"/>
            <a:ext cx="4620986" cy="30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844D-3A09-451E-400E-583B1E92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Spiritual Development Insights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E91872-4482-D252-795F-4127990EFA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3339237"/>
            <a:ext cx="468910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Values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Discussions on ethics and personal beliefs.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Community Service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Building a sense of purpose and belonging.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How Spiritual Development Leads to Holistic Educat">
            <a:extLst>
              <a:ext uri="{FF2B5EF4-FFF2-40B4-BE49-F238E27FC236}">
                <a16:creationId xmlns:a16="http://schemas.microsoft.com/office/drawing/2014/main" id="{40FF22DF-2CE3-6D7F-6DCE-5B6E5054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840" y="2957739"/>
            <a:ext cx="3596173" cy="2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BF8F-8F9F-27DE-5160-35E9F519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Role of Educators and Parents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7EA8-A56A-A8E4-86F5-41E5C354F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9028"/>
            <a:ext cx="4800599" cy="33068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Collaboration for Holistic Development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Importance of a supportive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Creating Opportunities for Growth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Encouraging participation in various activities.</a:t>
            </a:r>
          </a:p>
          <a:p>
            <a:endParaRPr lang="en-IN" dirty="0"/>
          </a:p>
        </p:txBody>
      </p:sp>
      <p:pic>
        <p:nvPicPr>
          <p:cNvPr id="10246" name="Picture 6" descr="The Importance of Family and School Relationships in Education">
            <a:extLst>
              <a:ext uri="{FF2B5EF4-FFF2-40B4-BE49-F238E27FC236}">
                <a16:creationId xmlns:a16="http://schemas.microsoft.com/office/drawing/2014/main" id="{8BCD72DF-DA62-AF84-8927-AE4E3738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60" y="2569028"/>
            <a:ext cx="48005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248</TotalTime>
  <Words>909</Words>
  <Application>Microsoft Office PowerPoint</Application>
  <PresentationFormat>Widescreen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Garamond</vt:lpstr>
      <vt:lpstr>Organic</vt:lpstr>
      <vt:lpstr>Army public school Nasirabad </vt:lpstr>
      <vt:lpstr>Introduction</vt:lpstr>
      <vt:lpstr>Key Components of Holistic Development</vt:lpstr>
      <vt:lpstr>Intellectual Development Strategies</vt:lpstr>
      <vt:lpstr>Emotional Development Techniques</vt:lpstr>
      <vt:lpstr>Fostering Social Skills</vt:lpstr>
      <vt:lpstr>Physical Development Activities</vt:lpstr>
      <vt:lpstr>Spiritual Development Insights</vt:lpstr>
      <vt:lpstr>The Role of Educators and Parents</vt:lpstr>
      <vt:lpstr>Conclusion</vt:lpstr>
      <vt:lpstr>Action Plan for Holistic Personality Development</vt:lpstr>
      <vt:lpstr>PowerPoint Presentation</vt:lpstr>
      <vt:lpstr>PowerPoint Presentation</vt:lpstr>
      <vt:lpstr>PowerPoint Presentation</vt:lpstr>
      <vt:lpstr>PowerPoint Presentation</vt:lpstr>
      <vt:lpstr>As per the NEP 2020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shilu tiwari</dc:creator>
  <cp:lastModifiedBy>shilu tiwari</cp:lastModifiedBy>
  <cp:revision>5</cp:revision>
  <dcterms:created xsi:type="dcterms:W3CDTF">2024-11-04T14:14:12Z</dcterms:created>
  <dcterms:modified xsi:type="dcterms:W3CDTF">2024-11-05T08:21:32Z</dcterms:modified>
</cp:coreProperties>
</file>