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sldIdLst>
    <p:sldId id="274" r:id="rId2"/>
    <p:sldId id="276" r:id="rId3"/>
    <p:sldId id="257" r:id="rId4"/>
    <p:sldId id="256" r:id="rId5"/>
    <p:sldId id="258" r:id="rId6"/>
    <p:sldId id="267" r:id="rId7"/>
    <p:sldId id="259" r:id="rId8"/>
    <p:sldId id="260" r:id="rId9"/>
    <p:sldId id="269" r:id="rId10"/>
    <p:sldId id="261" r:id="rId11"/>
    <p:sldId id="262" r:id="rId12"/>
    <p:sldId id="272" r:id="rId13"/>
    <p:sldId id="263" r:id="rId14"/>
    <p:sldId id="271" r:id="rId15"/>
    <p:sldId id="264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07DFE-CE8F-4827-AD97-4B76D21A3144}" v="12" dt="2025-09-28T11:30:46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i Sharma" userId="4f8f50a39a2cbc0a" providerId="LiveId" clId="{D61C8513-F134-4550-81F6-C0C53E9320FB}"/>
    <pc:docChg chg="undo custSel addSld delSld modSld sldOrd">
      <pc:chgData name="Khushi Sharma" userId="4f8f50a39a2cbc0a" providerId="LiveId" clId="{D61C8513-F134-4550-81F6-C0C53E9320FB}" dt="2025-09-30T01:04:27.651" v="712" actId="20577"/>
      <pc:docMkLst>
        <pc:docMk/>
      </pc:docMkLst>
      <pc:sldChg chg="addSp modSp mod">
        <pc:chgData name="Khushi Sharma" userId="4f8f50a39a2cbc0a" providerId="LiveId" clId="{D61C8513-F134-4550-81F6-C0C53E9320FB}" dt="2025-09-28T11:32:28.514" v="620" actId="14100"/>
        <pc:sldMkLst>
          <pc:docMk/>
          <pc:sldMk cId="0" sldId="257"/>
        </pc:sldMkLst>
        <pc:spChg chg="mod">
          <ac:chgData name="Khushi Sharma" userId="4f8f50a39a2cbc0a" providerId="LiveId" clId="{D61C8513-F134-4550-81F6-C0C53E9320FB}" dt="2025-09-28T11:31:39.049" v="612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Khushi Sharma" userId="4f8f50a39a2cbc0a" providerId="LiveId" clId="{D61C8513-F134-4550-81F6-C0C53E9320FB}" dt="2025-09-28T11:32:17.421" v="619" actId="14100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Khushi Sharma" userId="4f8f50a39a2cbc0a" providerId="LiveId" clId="{D61C8513-F134-4550-81F6-C0C53E9320FB}" dt="2025-09-28T11:32:28.514" v="620" actId="14100"/>
          <ac:picMkLst>
            <pc:docMk/>
            <pc:sldMk cId="0" sldId="257"/>
            <ac:picMk id="5" creationId="{1EA3115A-149D-B2FC-C161-108CB3880314}"/>
          </ac:picMkLst>
        </pc:picChg>
      </pc:sldChg>
      <pc:sldChg chg="modSp mod">
        <pc:chgData name="Khushi Sharma" userId="4f8f50a39a2cbc0a" providerId="LiveId" clId="{D61C8513-F134-4550-81F6-C0C53E9320FB}" dt="2025-09-30T01:02:46.508" v="668" actId="27636"/>
        <pc:sldMkLst>
          <pc:docMk/>
          <pc:sldMk cId="0" sldId="258"/>
        </pc:sldMkLst>
        <pc:spChg chg="mod">
          <ac:chgData name="Khushi Sharma" userId="4f8f50a39a2cbc0a" providerId="LiveId" clId="{D61C8513-F134-4550-81F6-C0C53E9320FB}" dt="2025-09-30T01:02:46.508" v="668" actId="2763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Khushi Sharma" userId="4f8f50a39a2cbc0a" providerId="LiveId" clId="{D61C8513-F134-4550-81F6-C0C53E9320FB}" dt="2025-09-30T01:02:22.124" v="654" actId="27636"/>
        <pc:sldMkLst>
          <pc:docMk/>
          <pc:sldMk cId="0" sldId="259"/>
        </pc:sldMkLst>
        <pc:spChg chg="mod">
          <ac:chgData name="Khushi Sharma" userId="4f8f50a39a2cbc0a" providerId="LiveId" clId="{D61C8513-F134-4550-81F6-C0C53E9320FB}" dt="2025-09-30T01:02:22.124" v="654" actId="27636"/>
          <ac:spMkLst>
            <pc:docMk/>
            <pc:sldMk cId="0" sldId="259"/>
            <ac:spMk id="5" creationId="{E55AF975-50B3-ECCE-7C64-A28E20E3F444}"/>
          </ac:spMkLst>
        </pc:spChg>
      </pc:sldChg>
      <pc:sldChg chg="modSp mod">
        <pc:chgData name="Khushi Sharma" userId="4f8f50a39a2cbc0a" providerId="LiveId" clId="{D61C8513-F134-4550-81F6-C0C53E9320FB}" dt="2025-09-28T09:33:52.623" v="533" actId="20577"/>
        <pc:sldMkLst>
          <pc:docMk/>
          <pc:sldMk cId="0" sldId="265"/>
        </pc:sldMkLst>
        <pc:spChg chg="mod">
          <ac:chgData name="Khushi Sharma" userId="4f8f50a39a2cbc0a" providerId="LiveId" clId="{D61C8513-F134-4550-81F6-C0C53E9320FB}" dt="2025-09-28T09:33:52.623" v="533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Khushi Sharma" userId="4f8f50a39a2cbc0a" providerId="LiveId" clId="{D61C8513-F134-4550-81F6-C0C53E9320FB}" dt="2025-09-28T09:36:47.679" v="584" actId="14100"/>
        <pc:sldMkLst>
          <pc:docMk/>
          <pc:sldMk cId="3613521849" sldId="267"/>
        </pc:sldMkLst>
        <pc:picChg chg="mod">
          <ac:chgData name="Khushi Sharma" userId="4f8f50a39a2cbc0a" providerId="LiveId" clId="{D61C8513-F134-4550-81F6-C0C53E9320FB}" dt="2025-09-28T09:36:47.679" v="584" actId="14100"/>
          <ac:picMkLst>
            <pc:docMk/>
            <pc:sldMk cId="3613521849" sldId="267"/>
            <ac:picMk id="5" creationId="{AA9287A5-7C43-A854-412E-584BC675024A}"/>
          </ac:picMkLst>
        </pc:picChg>
      </pc:sldChg>
      <pc:sldChg chg="new del">
        <pc:chgData name="Khushi Sharma" userId="4f8f50a39a2cbc0a" providerId="LiveId" clId="{D61C8513-F134-4550-81F6-C0C53E9320FB}" dt="2025-09-28T09:18:05.448" v="107" actId="2696"/>
        <pc:sldMkLst>
          <pc:docMk/>
          <pc:sldMk cId="30005930" sldId="273"/>
        </pc:sldMkLst>
      </pc:sldChg>
      <pc:sldChg chg="new del">
        <pc:chgData name="Khushi Sharma" userId="4f8f50a39a2cbc0a" providerId="LiveId" clId="{D61C8513-F134-4550-81F6-C0C53E9320FB}" dt="2025-09-28T09:17:48.392" v="104" actId="2696"/>
        <pc:sldMkLst>
          <pc:docMk/>
          <pc:sldMk cId="1185767797" sldId="273"/>
        </pc:sldMkLst>
      </pc:sldChg>
      <pc:sldChg chg="addSp delSp modSp new del mod ord">
        <pc:chgData name="Khushi Sharma" userId="4f8f50a39a2cbc0a" providerId="LiveId" clId="{D61C8513-F134-4550-81F6-C0C53E9320FB}" dt="2025-09-28T09:17:30.227" v="102" actId="2696"/>
        <pc:sldMkLst>
          <pc:docMk/>
          <pc:sldMk cId="3436628156" sldId="273"/>
        </pc:sldMkLst>
      </pc:sldChg>
      <pc:sldChg chg="addSp modSp new mod ord">
        <pc:chgData name="Khushi Sharma" userId="4f8f50a39a2cbc0a" providerId="LiveId" clId="{D61C8513-F134-4550-81F6-C0C53E9320FB}" dt="2025-09-28T09:25:36.331" v="357"/>
        <pc:sldMkLst>
          <pc:docMk/>
          <pc:sldMk cId="2061307694" sldId="274"/>
        </pc:sldMkLst>
        <pc:spChg chg="mod">
          <ac:chgData name="Khushi Sharma" userId="4f8f50a39a2cbc0a" providerId="LiveId" clId="{D61C8513-F134-4550-81F6-C0C53E9320FB}" dt="2025-09-28T09:25:02.600" v="348" actId="14100"/>
          <ac:spMkLst>
            <pc:docMk/>
            <pc:sldMk cId="2061307694" sldId="274"/>
            <ac:spMk id="2" creationId="{F701E10C-FC31-AF5A-C2C4-4556A99910E3}"/>
          </ac:spMkLst>
        </pc:spChg>
        <pc:spChg chg="mod">
          <ac:chgData name="Khushi Sharma" userId="4f8f50a39a2cbc0a" providerId="LiveId" clId="{D61C8513-F134-4550-81F6-C0C53E9320FB}" dt="2025-09-28T09:21:15.169" v="332" actId="27636"/>
          <ac:spMkLst>
            <pc:docMk/>
            <pc:sldMk cId="2061307694" sldId="274"/>
            <ac:spMk id="3" creationId="{563D023C-FD55-0900-E3FB-1BBB953F85F6}"/>
          </ac:spMkLst>
        </pc:spChg>
        <pc:picChg chg="add mod">
          <ac:chgData name="Khushi Sharma" userId="4f8f50a39a2cbc0a" providerId="LiveId" clId="{D61C8513-F134-4550-81F6-C0C53E9320FB}" dt="2025-09-28T09:25:29.197" v="355" actId="14100"/>
          <ac:picMkLst>
            <pc:docMk/>
            <pc:sldMk cId="2061307694" sldId="274"/>
            <ac:picMk id="5" creationId="{622A151E-9694-C4BE-E680-C8BC534EA35B}"/>
          </ac:picMkLst>
        </pc:picChg>
      </pc:sldChg>
      <pc:sldChg chg="new del">
        <pc:chgData name="Khushi Sharma" userId="4f8f50a39a2cbc0a" providerId="LiveId" clId="{D61C8513-F134-4550-81F6-C0C53E9320FB}" dt="2025-09-28T09:26:11.702" v="360" actId="2696"/>
        <pc:sldMkLst>
          <pc:docMk/>
          <pc:sldMk cId="4203364183" sldId="275"/>
        </pc:sldMkLst>
      </pc:sldChg>
      <pc:sldChg chg="modSp new mod">
        <pc:chgData name="Khushi Sharma" userId="4f8f50a39a2cbc0a" providerId="LiveId" clId="{D61C8513-F134-4550-81F6-C0C53E9320FB}" dt="2025-09-30T01:04:27.651" v="712" actId="20577"/>
        <pc:sldMkLst>
          <pc:docMk/>
          <pc:sldMk cId="1626236095" sldId="276"/>
        </pc:sldMkLst>
        <pc:spChg chg="mod">
          <ac:chgData name="Khushi Sharma" userId="4f8f50a39a2cbc0a" providerId="LiveId" clId="{D61C8513-F134-4550-81F6-C0C53E9320FB}" dt="2025-09-28T09:27:38.839" v="402" actId="255"/>
          <ac:spMkLst>
            <pc:docMk/>
            <pc:sldMk cId="1626236095" sldId="276"/>
            <ac:spMk id="2" creationId="{3C22A212-AAA1-6E0E-E6A1-B02847EBF69D}"/>
          </ac:spMkLst>
        </pc:spChg>
        <pc:spChg chg="mod">
          <ac:chgData name="Khushi Sharma" userId="4f8f50a39a2cbc0a" providerId="LiveId" clId="{D61C8513-F134-4550-81F6-C0C53E9320FB}" dt="2025-09-30T01:04:27.651" v="712" actId="20577"/>
          <ac:spMkLst>
            <pc:docMk/>
            <pc:sldMk cId="1626236095" sldId="276"/>
            <ac:spMk id="3" creationId="{EB29D326-6A5B-D364-0E92-4D3F75DE70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02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93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E10C-FC31-AF5A-C2C4-4556A999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-442451"/>
            <a:ext cx="6233652" cy="2517058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sz="4800" dirty="0"/>
              <a:t>Holistic personality </a:t>
            </a:r>
            <a:br>
              <a:rPr lang="en-US" sz="4800" dirty="0"/>
            </a:br>
            <a:r>
              <a:rPr lang="en-US" sz="4800" dirty="0"/>
              <a:t>         development </a:t>
            </a:r>
            <a:endParaRPr lang="en-IN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D023C-FD55-0900-E3FB-1BBB953F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872" y="5742039"/>
            <a:ext cx="3392128" cy="1219200"/>
          </a:xfrm>
        </p:spPr>
        <p:txBody>
          <a:bodyPr>
            <a:normAutofit/>
          </a:bodyPr>
          <a:lstStyle/>
          <a:p>
            <a:r>
              <a:rPr lang="en-US" dirty="0"/>
              <a:t>Presentation by : Avneet </a:t>
            </a:r>
            <a:r>
              <a:rPr lang="en-US" dirty="0" err="1"/>
              <a:t>kaur</a:t>
            </a:r>
            <a:r>
              <a:rPr lang="en-US" dirty="0"/>
              <a:t> </a:t>
            </a:r>
            <a:r>
              <a:rPr lang="en-US" dirty="0" err="1"/>
              <a:t>ghumman</a:t>
            </a:r>
            <a:r>
              <a:rPr lang="en-US" dirty="0"/>
              <a:t>, Ekta Sharma, Neetu kumari </a:t>
            </a:r>
            <a:r>
              <a:rPr lang="en-US" dirty="0" err="1"/>
              <a:t>jha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A151E-9694-C4BE-E680-C8BC534E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1641988"/>
            <a:ext cx="7000567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lang="en-US" dirty="0"/>
              <a:t>  </a:t>
            </a:r>
            <a:r>
              <a:rPr dirty="0"/>
              <a:t>Role of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" y="2160591"/>
            <a:ext cx="5420033" cy="4446686"/>
          </a:xfrm>
        </p:spPr>
        <p:txBody>
          <a:bodyPr/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Positive home environment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Encourage hobbies &amp; interests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Teach discipline, respect &amp; empathy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Balance between freedom &amp; guidance</a:t>
            </a:r>
            <a:endParaRPr lang="en-US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Listen and Communicate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Limit Screen Time</a:t>
            </a:r>
            <a:endParaRPr lang="en-US" dirty="0"/>
          </a:p>
          <a:p>
            <a:pPr lvl="1">
              <a:defRPr sz="2400">
                <a:solidFill>
                  <a:srgbClr val="3C3C3C"/>
                </a:solidFill>
              </a:defRPr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755E1-AB7C-E3F3-CC08-4CE26CF7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91" y="0"/>
            <a:ext cx="4353510" cy="2871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lang="en-US" dirty="0"/>
              <a:t>   </a:t>
            </a:r>
            <a:r>
              <a:rPr dirty="0"/>
              <a:t>Strategies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86016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b="1" dirty="0"/>
              <a:t>Practice time management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b="1" dirty="0"/>
              <a:t>Develop good communication skills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b="1" dirty="0"/>
              <a:t>Participate in extracurricular activities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b="1" dirty="0"/>
              <a:t>Maintain healthy lifestyle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b="1" dirty="0"/>
              <a:t>Read, meditate, and practice gratitude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Peer Support Groups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0AC2D-B1ED-578A-4039-3FE8DC3E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dirty="0"/>
              <a:t>Benefits of Holistic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823588" cy="4613836"/>
          </a:xfrm>
        </p:spPr>
        <p:txBody>
          <a:bodyPr>
            <a:normAutofit/>
          </a:bodyPr>
          <a:lstStyle/>
          <a:p>
            <a:endParaRPr lang="en-IN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Balanced personality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Lifelong learning attitude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Better adaptability in society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Success in academics, career &amp; relationships</a:t>
            </a:r>
            <a:endParaRPr lang="en-US" sz="2400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Encourages creativity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Increases self-worth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Increases motivation and engagement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endParaRPr lang="en-IN" sz="2000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endParaRPr lang="en-US" sz="2000" dirty="0"/>
          </a:p>
          <a:p>
            <a:pPr lvl="1">
              <a:defRPr sz="2400">
                <a:solidFill>
                  <a:srgbClr val="3C3C3C"/>
                </a:solidFill>
              </a:defRPr>
            </a:pPr>
            <a:endParaRPr lang="en-US" dirty="0"/>
          </a:p>
          <a:p>
            <a:pPr marL="457200" lvl="1" indent="0">
              <a:buNone/>
              <a:defRPr sz="2400">
                <a:solidFill>
                  <a:srgbClr val="3C3C3C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F7160-5948-A9A1-71F4-A5ED69AE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lang="en-US" dirty="0"/>
              <a:t>          </a:t>
            </a:r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99303"/>
            <a:ext cx="6902246" cy="4984955"/>
          </a:xfrm>
        </p:spPr>
        <p:txBody>
          <a:bodyPr/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True education = Beyond textbooks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Holistic personality = Key to success, happiness &amp; social harmony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Let’s nurture students as future leaders with strong values.</a:t>
            </a:r>
            <a:endParaRPr lang="en-US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Promoting Lifelong Learning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Integrate diverse teaching methods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sz="2400" b="1" dirty="0"/>
              <a:t>Promote emotional and social intelligence</a:t>
            </a: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612D07-FE96-4BE3-88CD-93E541DC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58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lang="en-US" dirty="0"/>
              <a:t>           </a:t>
            </a:r>
            <a:r>
              <a:rPr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b="1" dirty="0"/>
              <a:t>“Education is not the learning of facts, but the training of the mind to think.” – Albert Einstein</a:t>
            </a:r>
            <a:endParaRPr lang="en-US" b="1"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2400" b="1" dirty="0"/>
              <a:t>“A teacher plants the seeds of knowledge, sprinkles them with love, and patiently nurtures their growth.” – Unknown        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A212-AAA1-6E0E-E6A1-B02847EB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324466"/>
            <a:ext cx="6682009" cy="93406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   </a:t>
            </a:r>
            <a:r>
              <a:rPr lang="en-US" sz="4400" dirty="0">
                <a:solidFill>
                  <a:srgbClr val="002060"/>
                </a:solidFill>
              </a:rPr>
              <a:t>Component</a:t>
            </a:r>
            <a:r>
              <a:rPr lang="en-US" sz="4000" dirty="0">
                <a:solidFill>
                  <a:srgbClr val="002060"/>
                </a:solidFill>
              </a:rPr>
              <a:t> of presentation </a:t>
            </a:r>
            <a:endParaRPr lang="en-IN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D326-6A5B-D364-0E92-4D3F75DE7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396181"/>
            <a:ext cx="7187381" cy="5270089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 Introduction </a:t>
            </a:r>
          </a:p>
          <a:p>
            <a:r>
              <a:rPr lang="en-US" sz="2400" b="1" dirty="0"/>
              <a:t>Holistic personality development of students</a:t>
            </a:r>
          </a:p>
          <a:p>
            <a:r>
              <a:rPr lang="en-IN" sz="2400" b="1" dirty="0"/>
              <a:t>Dimensions of Holistic personality development</a:t>
            </a:r>
          </a:p>
          <a:p>
            <a:r>
              <a:rPr lang="en-US" sz="2400" b="1" dirty="0">
                <a:solidFill>
                  <a:srgbClr val="001D35"/>
                </a:solidFill>
                <a:latin typeface="+mj-lt"/>
              </a:rPr>
              <a:t>Why Holistic personality development is Important</a:t>
            </a:r>
          </a:p>
          <a:p>
            <a:r>
              <a:rPr lang="en-IN" sz="2400" b="1" dirty="0"/>
              <a:t>Role of Schools &amp; Teachers</a:t>
            </a:r>
          </a:p>
          <a:p>
            <a:r>
              <a:rPr lang="en-IN" sz="2400" b="1" dirty="0"/>
              <a:t>Role of Parents</a:t>
            </a:r>
          </a:p>
          <a:p>
            <a:r>
              <a:rPr lang="en-US" sz="2400" dirty="0"/>
              <a:t> </a:t>
            </a:r>
            <a:r>
              <a:rPr lang="en-US" sz="2400" b="1" dirty="0"/>
              <a:t>Strategies for Students</a:t>
            </a:r>
          </a:p>
          <a:p>
            <a:r>
              <a:rPr lang="en-IN" sz="2400" b="1" dirty="0"/>
              <a:t>Benefits of Holistic </a:t>
            </a:r>
            <a:r>
              <a:rPr lang="en-IN" sz="2400" b="1"/>
              <a:t>personality development</a:t>
            </a:r>
            <a:endParaRPr lang="en-IN" sz="2400" b="1" dirty="0"/>
          </a:p>
          <a:p>
            <a:r>
              <a:rPr lang="en-IN" sz="2400" b="1" dirty="0"/>
              <a:t>Conclusion</a:t>
            </a:r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US" sz="2400" dirty="0"/>
              <a:t> </a:t>
            </a:r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endParaRPr lang="en-US" sz="2400" b="1" dirty="0">
              <a:solidFill>
                <a:srgbClr val="001D35"/>
              </a:solidFill>
              <a:latin typeface="Google Sans"/>
            </a:endParaRPr>
          </a:p>
          <a:p>
            <a:endParaRPr lang="en-US" sz="2400" b="1" dirty="0"/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6262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4904" y="334298"/>
            <a:ext cx="5043949" cy="1032386"/>
          </a:xfrm>
        </p:spPr>
        <p:txBody>
          <a:bodyPr/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lang="en-US" dirty="0"/>
              <a:t>         </a:t>
            </a:r>
            <a:r>
              <a:rPr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1781" y="1976284"/>
            <a:ext cx="5043949" cy="4670322"/>
          </a:xfrm>
        </p:spPr>
        <p:txBody>
          <a:bodyPr/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Personality = Combination of thoughts, feelings, behavior &amp; attitude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Holistic development focuses on: Body, Mind, Heart, and Soul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sz="2400" b="1" dirty="0"/>
              <a:t>Aim: Prepare students for life, not just exams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3115A-149D-B2FC-C161-108CB388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45" y="-46706"/>
            <a:ext cx="4680155" cy="6904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1" y="609600"/>
            <a:ext cx="6347713" cy="132080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dirty="0"/>
              <a:t>Holistic Personality Development of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784259" cy="4299204"/>
          </a:xfrm>
        </p:spPr>
        <p:txBody>
          <a:bodyPr>
            <a:normAutofit/>
          </a:bodyPr>
          <a:lstStyle/>
          <a:p>
            <a:endParaRPr sz="2900"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sz="2400" b="1" dirty="0"/>
              <a:t>Building Future-Ready, Responsible &amp; Confident Individuals</a:t>
            </a:r>
            <a:endParaRPr lang="en-US" sz="2400" b="1" dirty="0"/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2400" b="1" dirty="0"/>
              <a:t> </a:t>
            </a:r>
            <a:r>
              <a:rPr lang="en-IN" sz="2400" b="1" dirty="0"/>
              <a:t>Foster a Supportive Classroom</a:t>
            </a:r>
          </a:p>
          <a:p>
            <a:pPr>
              <a:defRPr sz="2400">
                <a:solidFill>
                  <a:srgbClr val="3C3C3C"/>
                </a:solidFill>
              </a:defRPr>
            </a:pPr>
            <a:r>
              <a:rPr lang="en-US" sz="2400" b="1" dirty="0"/>
              <a:t>Fostering a student's complete growth beyond academics, focusing on their social, emotional, physical, intellectual, and ethical well-being</a:t>
            </a:r>
            <a:endParaRPr lang="en-US" sz="3400" b="1" dirty="0"/>
          </a:p>
          <a:p>
            <a:pPr>
              <a:defRPr sz="2400">
                <a:solidFill>
                  <a:srgbClr val="3C3C3C"/>
                </a:solidFill>
              </a:defRPr>
            </a:pPr>
            <a:endParaRPr lang="en-US" sz="3400" dirty="0"/>
          </a:p>
          <a:p>
            <a:pPr>
              <a:defRPr sz="2400">
                <a:solidFill>
                  <a:srgbClr val="3C3C3C"/>
                </a:solidFill>
              </a:defRPr>
            </a:pPr>
            <a:endParaRPr lang="en-US" sz="3400" dirty="0"/>
          </a:p>
          <a:p>
            <a:pPr>
              <a:defRPr sz="2400">
                <a:solidFill>
                  <a:srgbClr val="3C3C3C"/>
                </a:solidFill>
              </a:defRPr>
            </a:pPr>
            <a:endParaRPr sz="5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96" y="609600"/>
            <a:ext cx="6347713" cy="1320800"/>
          </a:xfrm>
        </p:spPr>
        <p:txBody>
          <a:bodyPr>
            <a:normAutofit/>
          </a:bodyPr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dirty="0"/>
              <a:t>Dimensions of Holistic</a:t>
            </a:r>
            <a:r>
              <a:rPr lang="en-US" dirty="0"/>
              <a:t> personality</a:t>
            </a:r>
            <a:r>
              <a:rPr dirty="0"/>
              <a:t>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dirty="0"/>
              <a:t>1. </a:t>
            </a:r>
            <a:r>
              <a:rPr b="1" dirty="0"/>
              <a:t>Intellectual Development </a:t>
            </a:r>
            <a:r>
              <a:rPr dirty="0"/>
              <a:t>– Knowledge, critical thinking, problem-solving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dirty="0"/>
              <a:t>2. </a:t>
            </a:r>
            <a:r>
              <a:rPr b="1" dirty="0"/>
              <a:t>Emotional Development </a:t>
            </a:r>
            <a:r>
              <a:rPr dirty="0"/>
              <a:t>– Self-awareness, empathy, stress management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dirty="0"/>
              <a:t>3. </a:t>
            </a:r>
            <a:r>
              <a:rPr b="1" dirty="0"/>
              <a:t>Social Development </a:t>
            </a:r>
            <a:r>
              <a:rPr dirty="0"/>
              <a:t>– Teamwork, communication, leadership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dirty="0"/>
              <a:t>4. </a:t>
            </a:r>
            <a:r>
              <a:rPr b="1" dirty="0"/>
              <a:t>Physical Development</a:t>
            </a:r>
            <a:r>
              <a:rPr dirty="0"/>
              <a:t> – Health, fitness, stamina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dirty="0"/>
              <a:t>5. </a:t>
            </a:r>
            <a:r>
              <a:rPr b="1" dirty="0"/>
              <a:t>Spiritual/Moral Development </a:t>
            </a:r>
            <a:r>
              <a:rPr dirty="0"/>
              <a:t>– Values, ethics, inner strength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287A5-7C43-A854-412E-584BC6750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110" y="186813"/>
            <a:ext cx="5201264" cy="6567948"/>
          </a:xfrm>
        </p:spPr>
      </p:pic>
    </p:spTree>
    <p:extLst>
      <p:ext uri="{BB962C8B-B14F-4D97-AF65-F5344CB8AC3E}">
        <p14:creationId xmlns:p14="http://schemas.microsoft.com/office/powerpoint/2010/main" val="361352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479459" cy="4087810"/>
          </a:xfrm>
        </p:spPr>
        <p:txBody>
          <a:bodyPr/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Builds confidence &amp; self-esteem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Improves academic and life skills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Enhances decision-making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Creates responsible citizens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Helps in career success</a:t>
            </a:r>
            <a:endParaRPr lang="en-US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sz="2400" b="1" dirty="0">
                <a:solidFill>
                  <a:srgbClr val="001D35"/>
                </a:solidFill>
              </a:rPr>
              <a:t>Preparation for </a:t>
            </a:r>
            <a:r>
              <a:rPr lang="en-US" sz="2400" b="1" dirty="0">
                <a:solidFill>
                  <a:srgbClr val="001D35"/>
                </a:solidFill>
                <a:latin typeface="+mj-lt"/>
              </a:rPr>
              <a:t>life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US" sz="2400" b="1" dirty="0">
                <a:solidFill>
                  <a:srgbClr val="001D35"/>
                </a:solidFill>
              </a:rPr>
              <a:t>Well-rounded individuals</a:t>
            </a:r>
            <a:endParaRPr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5AF975-50B3-ECCE-7C64-A28E20E3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56487"/>
            <a:ext cx="8367250" cy="15166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1D35"/>
                </a:solidFill>
                <a:latin typeface="Google Sans"/>
              </a:rPr>
              <a:t>       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Why Holistic personality  Development is</a:t>
            </a:r>
            <a:br>
              <a:rPr lang="en-US" b="1" dirty="0">
                <a:solidFill>
                  <a:srgbClr val="001D35"/>
                </a:solidFill>
                <a:latin typeface="Google Sans"/>
              </a:rPr>
            </a:br>
            <a:r>
              <a:rPr lang="en-US" b="1" dirty="0">
                <a:solidFill>
                  <a:srgbClr val="001D35"/>
                </a:solidFill>
                <a:latin typeface="Google Sans"/>
              </a:rPr>
              <a:t>                                Important</a:t>
            </a:r>
            <a:endParaRPr lang="en-IN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000" b="1">
                <a:solidFill>
                  <a:srgbClr val="003366"/>
                </a:solidFill>
              </a:defRPr>
            </a:pPr>
            <a:r>
              <a:rPr dirty="0"/>
              <a:t>Role of Schools &amp;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489291" cy="4436855"/>
          </a:xfrm>
        </p:spPr>
        <p:txBody>
          <a:bodyPr/>
          <a:lstStyle/>
          <a:p>
            <a:endParaRPr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Encourage creativity &amp; curiosity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Organize sports, debates, art &amp; cultural activities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Provide value-based education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b="1" dirty="0"/>
              <a:t>Promote collaborative learning</a:t>
            </a:r>
            <a:endParaRPr lang="en-US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b="1" dirty="0"/>
              <a:t>Promote core skills 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r>
              <a:rPr lang="en-IN" sz="2400" b="1" dirty="0"/>
              <a:t>Facilitates Diverse Experiences</a:t>
            </a:r>
          </a:p>
          <a:p>
            <a:pPr lvl="1">
              <a:defRPr sz="2400">
                <a:solidFill>
                  <a:srgbClr val="3C3C3C"/>
                </a:solidFill>
              </a:defRPr>
            </a:pPr>
            <a:endParaRPr lang="en-IN" sz="2400" b="1" dirty="0"/>
          </a:p>
          <a:p>
            <a:pPr lvl="1">
              <a:defRPr sz="2400">
                <a:solidFill>
                  <a:srgbClr val="3C3C3C"/>
                </a:solidFill>
              </a:defRPr>
            </a:pPr>
            <a:endParaRPr lang="en-US" b="1" dirty="0"/>
          </a:p>
        </p:txBody>
      </p:sp>
      <p:sp>
        <p:nvSpPr>
          <p:cNvPr id="4" name="AutoShape 2" descr="Holistic Development in Schools">
            <a:extLst>
              <a:ext uri="{FF2B5EF4-FFF2-40B4-BE49-F238E27FC236}">
                <a16:creationId xmlns:a16="http://schemas.microsoft.com/office/drawing/2014/main" id="{E2583B2E-9814-E776-C1A4-612B2D28E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Holistic Development in Schools">
            <a:extLst>
              <a:ext uri="{FF2B5EF4-FFF2-40B4-BE49-F238E27FC236}">
                <a16:creationId xmlns:a16="http://schemas.microsoft.com/office/drawing/2014/main" id="{197B5DA1-7304-0EE8-FBCE-8F678AFE9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9D7F8-C31E-652B-B36E-AFD2C0AF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587"/>
            <a:ext cx="9143999" cy="59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47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427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Google Sans</vt:lpstr>
      <vt:lpstr>Trebuchet MS</vt:lpstr>
      <vt:lpstr>Wingdings 3</vt:lpstr>
      <vt:lpstr>Facet</vt:lpstr>
      <vt:lpstr>    Holistic personality           development </vt:lpstr>
      <vt:lpstr>   Component of presentation </vt:lpstr>
      <vt:lpstr>         Introduction</vt:lpstr>
      <vt:lpstr>Holistic Personality Development of Students</vt:lpstr>
      <vt:lpstr>Dimensions of Holistic personality Development</vt:lpstr>
      <vt:lpstr>PowerPoint Presentation</vt:lpstr>
      <vt:lpstr>       Why Holistic personality  Development is                                 Important</vt:lpstr>
      <vt:lpstr>Role of Schools &amp; Teachers</vt:lpstr>
      <vt:lpstr>PowerPoint Presentation</vt:lpstr>
      <vt:lpstr>  Role of Parents</vt:lpstr>
      <vt:lpstr>   Strategies for Students</vt:lpstr>
      <vt:lpstr>PowerPoint Presentation</vt:lpstr>
      <vt:lpstr>Benefits of Holistic Development</vt:lpstr>
      <vt:lpstr>PowerPoint Presentation</vt:lpstr>
      <vt:lpstr>          Conclusion</vt:lpstr>
      <vt:lpstr>PowerPoint Presentation</vt:lpstr>
      <vt:lpstr>           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Khushi Sharma</cp:lastModifiedBy>
  <cp:revision>3</cp:revision>
  <dcterms:created xsi:type="dcterms:W3CDTF">2013-01-27T09:14:16Z</dcterms:created>
  <dcterms:modified xsi:type="dcterms:W3CDTF">2025-09-30T01:04:28Z</dcterms:modified>
  <cp:category/>
</cp:coreProperties>
</file>